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Averag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Averag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0a2ea27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0a2ea27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2.gif"/><Relationship Id="rId5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Projet libre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Night of the Witch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Maxime Vincent (vincen_g)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Sommaire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Objectif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Concurrence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Technologies utilisées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Ambition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Equipe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Résumé du projet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Objectif du projet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Faire un jeu de genre plateforme-aventure en 2D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Améliorer mes compétences techniques sur le moteur Unity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Développer mes compétences en game et level design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Concurrence</a:t>
            </a:r>
            <a:endParaRPr/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1743675"/>
            <a:ext cx="13995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Super Mario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658525"/>
            <a:ext cx="1986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Megaman et Megaman X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3573375"/>
            <a:ext cx="12876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Castlevania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8" name="Google Shape;2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750" y="789625"/>
            <a:ext cx="1452700" cy="145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7750" y="3573375"/>
            <a:ext cx="1452700" cy="1089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7750" y="2254125"/>
            <a:ext cx="1452699" cy="13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utilisées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Unity version 2018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Visual Studio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C# (api unity)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GitHub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Piskelapp.com (pour création de certains assets visuels)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Ambition du projet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Faire un jeu complet agréable à jouer à ajouter aux projets de mon CV.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Je ne prétends pas faire un jeu qui sera commercialisé mais quelque chose qui je pourrais montrer à mes proches et à des recruteurs pour leur montrer mes compétences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Equipe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Chef de projet: Maxime Vincent (vincen_g)</a:t>
            </a:r>
            <a:endParaRPr/>
          </a:p>
        </p:txBody>
      </p:sp>
      <p:pic>
        <p:nvPicPr>
          <p:cNvPr descr="offset_comp_442889_edtied2.jpg" id="284" name="Google Shape;284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Résumé</a:t>
            </a:r>
            <a:endParaRPr/>
          </a:p>
        </p:txBody>
      </p:sp>
      <p:sp>
        <p:nvSpPr>
          <p:cNvPr id="290" name="Google Shape;290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Un jeu 2D sur Unity et en C#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Des mécaniques de gameplay similaires à Super Mario ou Megaman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Plusieurs niveaux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 certains assets créés </a:t>
            </a:r>
            <a:r>
              <a:rPr lang="en-GB">
                <a:solidFill>
                  <a:srgbClr val="FFFFFF"/>
                </a:solidFill>
              </a:rPr>
              <a:t>personnellement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91" name="Google Shape;291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Créneaux horaires</a:t>
            </a:r>
            <a:endParaRPr/>
          </a:p>
        </p:txBody>
      </p:sp>
      <p:sp>
        <p:nvSpPr>
          <p:cNvPr id="297" name="Google Shape;297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Lundi entre 12h30 et 13h30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Mercredi entre 10h30 et 11h30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Jeudi entre 12h30 et 13h30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